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4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14C37D-3656-40A9-BA11-0B75F9EA8043}" type="datetimeFigureOut">
              <a:rPr lang="ar-IQ" smtClean="0"/>
              <a:t>01/04/1440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D59A795-3490-4E85-AEEF-BF8D9E8B1B17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A795-3490-4E85-AEEF-BF8D9E8B1B17}" type="slidenum">
              <a:rPr lang="ar-IQ" smtClean="0"/>
              <a:t>13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9819-D417-4CF3-A081-905A66CFA4B9}" type="datetimeFigureOut">
              <a:rPr lang="ar-IQ" smtClean="0"/>
              <a:t>01/04/1440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FCDD-D7AC-4846-A21E-2C9FFCB36D40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9819-D417-4CF3-A081-905A66CFA4B9}" type="datetimeFigureOut">
              <a:rPr lang="ar-IQ" smtClean="0"/>
              <a:t>01/04/1440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FCDD-D7AC-4846-A21E-2C9FFCB36D4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9819-D417-4CF3-A081-905A66CFA4B9}" type="datetimeFigureOut">
              <a:rPr lang="ar-IQ" smtClean="0"/>
              <a:t>01/04/1440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FCDD-D7AC-4846-A21E-2C9FFCB36D4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9819-D417-4CF3-A081-905A66CFA4B9}" type="datetimeFigureOut">
              <a:rPr lang="ar-IQ" smtClean="0"/>
              <a:t>01/04/1440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FCDD-D7AC-4846-A21E-2C9FFCB36D4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9819-D417-4CF3-A081-905A66CFA4B9}" type="datetimeFigureOut">
              <a:rPr lang="ar-IQ" smtClean="0"/>
              <a:t>01/04/1440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FCDD-D7AC-4846-A21E-2C9FFCB36D40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9819-D417-4CF3-A081-905A66CFA4B9}" type="datetimeFigureOut">
              <a:rPr lang="ar-IQ" smtClean="0"/>
              <a:t>01/04/1440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FCDD-D7AC-4846-A21E-2C9FFCB36D4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9819-D417-4CF3-A081-905A66CFA4B9}" type="datetimeFigureOut">
              <a:rPr lang="ar-IQ" smtClean="0"/>
              <a:t>01/04/1440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FCDD-D7AC-4846-A21E-2C9FFCB36D4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9819-D417-4CF3-A081-905A66CFA4B9}" type="datetimeFigureOut">
              <a:rPr lang="ar-IQ" smtClean="0"/>
              <a:t>01/04/1440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FCDD-D7AC-4846-A21E-2C9FFCB36D4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9819-D417-4CF3-A081-905A66CFA4B9}" type="datetimeFigureOut">
              <a:rPr lang="ar-IQ" smtClean="0"/>
              <a:t>01/04/1440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FCDD-D7AC-4846-A21E-2C9FFCB36D4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9819-D417-4CF3-A081-905A66CFA4B9}" type="datetimeFigureOut">
              <a:rPr lang="ar-IQ" smtClean="0"/>
              <a:t>01/04/1440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FCDD-D7AC-4846-A21E-2C9FFCB36D4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9819-D417-4CF3-A081-905A66CFA4B9}" type="datetimeFigureOut">
              <a:rPr lang="ar-IQ" smtClean="0"/>
              <a:t>01/04/1440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91FCDD-D7AC-4846-A21E-2C9FFCB36D40}" type="slidenum">
              <a:rPr lang="ar-IQ" smtClean="0"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1A9819-D417-4CF3-A081-905A66CFA4B9}" type="datetimeFigureOut">
              <a:rPr lang="ar-IQ" smtClean="0"/>
              <a:t>01/04/1440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91FCDD-D7AC-4846-A21E-2C9FFCB36D40}" type="slidenum">
              <a:rPr lang="ar-IQ" smtClean="0"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851648" cy="1357322"/>
          </a:xfrm>
        </p:spPr>
        <p:txBody>
          <a:bodyPr>
            <a:normAutofit/>
          </a:bodyPr>
          <a:lstStyle/>
          <a:p>
            <a:pPr algn="ctr"/>
            <a:r>
              <a:rPr lang="ar-IQ" sz="8000" dirty="0" smtClean="0">
                <a:solidFill>
                  <a:srgbClr val="FF0000"/>
                </a:solidFill>
              </a:rPr>
              <a:t>الجمناستك الفني</a:t>
            </a:r>
            <a:endParaRPr lang="ar-IQ" sz="8000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ar-IQ" sz="66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ar-IQ" sz="66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ar-IQ" sz="6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hp\Downloads\650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الايروبيك :- </a:t>
            </a:r>
            <a:endParaRPr lang="ar-IQ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IQ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رياضة تستخدم لتطوير الصحة </a:t>
            </a:r>
            <a:r>
              <a:rPr lang="ar-IQ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IQ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بغرض التنافس ويتم التنفيذ بواسطة الموسيقى فردي وزوجي ومختلط وفرقي .</a:t>
            </a:r>
            <a:endParaRPr lang="ar-IQ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F:\aer_group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F:\aer_thr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IQ" dirty="0" smtClean="0"/>
              <a:t> </a:t>
            </a:r>
            <a:r>
              <a:rPr lang="ar-IQ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الجمباز الإيقاعي:- </a:t>
            </a:r>
            <a:endParaRPr lang="ar-IQ" sz="8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357718"/>
          </a:xfrm>
        </p:spPr>
        <p:txBody>
          <a:bodyPr>
            <a:noAutofit/>
          </a:bodyPr>
          <a:lstStyle/>
          <a:p>
            <a:r>
              <a:rPr lang="ar-IQ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تستخدم فيها </a:t>
            </a:r>
            <a:r>
              <a:rPr lang="ar-IQ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ادوات</a:t>
            </a:r>
            <a:r>
              <a:rPr lang="ar-IQ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خاصة </a:t>
            </a:r>
            <a:r>
              <a:rPr lang="ar-IQ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بها</a:t>
            </a:r>
            <a:r>
              <a:rPr lang="ar-IQ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ويتم التنفيذ مع الموسيقى داخل بساط محدد خلال زمن محدد . </a:t>
            </a:r>
          </a:p>
          <a:p>
            <a:r>
              <a:rPr lang="ar-IQ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الادوات</a:t>
            </a:r>
            <a:r>
              <a:rPr lang="ar-IQ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المستخدمة هي :- </a:t>
            </a:r>
          </a:p>
          <a:p>
            <a:r>
              <a:rPr lang="ar-IQ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الطوق</a:t>
            </a:r>
          </a:p>
          <a:p>
            <a:r>
              <a:rPr lang="ar-IQ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الحبل </a:t>
            </a:r>
          </a:p>
          <a:p>
            <a:r>
              <a:rPr lang="ar-IQ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الصولجان</a:t>
            </a:r>
          </a:p>
          <a:p>
            <a:r>
              <a:rPr lang="ar-IQ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الشريط</a:t>
            </a:r>
          </a:p>
          <a:p>
            <a:r>
              <a:rPr lang="ar-IQ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الكرة</a:t>
            </a:r>
            <a:endParaRPr lang="ar-IQ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F:\rsg_hoo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6215074" cy="2071678"/>
          </a:xfrm>
          <a:prstGeom prst="rect">
            <a:avLst/>
          </a:prstGeom>
          <a:noFill/>
        </p:spPr>
      </p:pic>
      <p:pic>
        <p:nvPicPr>
          <p:cNvPr id="6147" name="Picture 3" descr="F:\rsg_ripp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71802" cy="3643314"/>
          </a:xfrm>
          <a:prstGeom prst="rect">
            <a:avLst/>
          </a:prstGeom>
          <a:noFill/>
        </p:spPr>
      </p:pic>
      <p:pic>
        <p:nvPicPr>
          <p:cNvPr id="6148" name="Picture 4" descr="F:\rsg_club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500570"/>
            <a:ext cx="6357950" cy="2357430"/>
          </a:xfrm>
          <a:prstGeom prst="rect">
            <a:avLst/>
          </a:prstGeom>
          <a:noFill/>
        </p:spPr>
      </p:pic>
      <p:pic>
        <p:nvPicPr>
          <p:cNvPr id="6149" name="Picture 5" descr="F:\rsg_b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3143240" cy="3214686"/>
          </a:xfrm>
          <a:prstGeom prst="rect">
            <a:avLst/>
          </a:prstGeom>
          <a:noFill/>
        </p:spPr>
      </p:pic>
      <p:pic>
        <p:nvPicPr>
          <p:cNvPr id="6150" name="Picture 6" descr="F:\rsg_rop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000240"/>
            <a:ext cx="607219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 </a:t>
            </a:r>
            <a:r>
              <a:rPr lang="ar-IQ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الاكروسبورت</a:t>
            </a:r>
            <a:endParaRPr lang="ar-IQ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تنفيذ حركات بهلوانية متنوعة </a:t>
            </a:r>
            <a:r>
              <a:rPr lang="ar-IQ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واوضاع</a:t>
            </a: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ثابتة وتشكيلات وتعتمد على الشجاعة والتوازن والقوة داخل مساحة البساط المحددة بالتزامن مع الموسيقى تشابه لحركات السيرك ، تكون البطولات من :- </a:t>
            </a:r>
          </a:p>
          <a:p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زوجي</a:t>
            </a:r>
          </a:p>
          <a:p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وفرقي</a:t>
            </a:r>
          </a:p>
          <a:p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وقد يكون </a:t>
            </a:r>
            <a:r>
              <a:rPr lang="ar-IQ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الاداء</a:t>
            </a: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مختلط بين الجنسين </a:t>
            </a:r>
            <a:endParaRPr lang="ar-IQ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0" name="Picture 2" descr="F:\acro_grou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</p:spPr>
      </p:pic>
      <p:pic>
        <p:nvPicPr>
          <p:cNvPr id="7171" name="Picture 3" descr="F:\acro_thre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gymnastics_for_a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29600" cy="1143000"/>
          </a:xfrm>
        </p:spPr>
        <p:txBody>
          <a:bodyPr/>
          <a:lstStyle/>
          <a:p>
            <a:pPr algn="ctr"/>
            <a:r>
              <a:rPr lang="ar-IQ" dirty="0" smtClean="0"/>
              <a:t> </a:t>
            </a:r>
            <a:r>
              <a:rPr lang="ar-IQ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شكرا لحسن الإصغاء</a:t>
            </a:r>
            <a:endParaRPr lang="ar-IQ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7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الجمباز هو :- </a:t>
            </a:r>
            <a:endParaRPr lang="ar-IQ" sz="72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636660"/>
          </a:xfrm>
        </p:spPr>
        <p:txBody>
          <a:bodyPr>
            <a:normAutofit lnSpcReduction="10000"/>
          </a:bodyPr>
          <a:lstStyle/>
          <a:p>
            <a:pPr algn="just"/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هو حد أنواع الرياضات التي تستخدم بعض الأجهزة لأداء حركات بدنية معينة عليه . كوسيلة للتربية بغرض الوصول بالإنسان إلى اعلي قدراته البدنية والعقلية والنفسية والاجتماعية حتى يكون عضوا نافعا في المجتمع الذي يعيش فيه . </a:t>
            </a:r>
            <a:endParaRPr lang="ar-IQ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r"/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انواع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الجمباز الفني للبنات :- 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>
            <a:normAutofit/>
          </a:bodyPr>
          <a:lstStyle/>
          <a:p>
            <a:r>
              <a:rPr lang="ar-IQ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الجمباز الفني للرجال </a:t>
            </a:r>
          </a:p>
          <a:p>
            <a:r>
              <a:rPr lang="ar-IQ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الجمباز الفني للسيدات </a:t>
            </a:r>
          </a:p>
          <a:p>
            <a:r>
              <a:rPr lang="ar-IQ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الجمباز </a:t>
            </a:r>
            <a:r>
              <a:rPr lang="ar-IQ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الايقاعي</a:t>
            </a:r>
            <a:endParaRPr lang="ar-IQ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ar-IQ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الترامبولين </a:t>
            </a:r>
          </a:p>
          <a:p>
            <a:r>
              <a:rPr lang="ar-IQ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الايروبيك </a:t>
            </a:r>
          </a:p>
          <a:p>
            <a:r>
              <a:rPr lang="ar-IQ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الاكروسبورت </a:t>
            </a:r>
          </a:p>
          <a:p>
            <a:pPr>
              <a:buNone/>
            </a:pPr>
            <a:endParaRPr lang="ar-IQ" sz="40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  </a:t>
            </a:r>
            <a:r>
              <a:rPr lang="ar-IQ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الجمباز الفني للرجال يتكون من :- </a:t>
            </a: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بساط الحركات الارضية</a:t>
            </a:r>
          </a:p>
          <a:p>
            <a:r>
              <a:rPr lang="ar-IQ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الحلق</a:t>
            </a:r>
          </a:p>
          <a:p>
            <a:r>
              <a:rPr lang="ar-IQ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منصة القفز </a:t>
            </a:r>
          </a:p>
          <a:p>
            <a:r>
              <a:rPr lang="ar-IQ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العقلة </a:t>
            </a:r>
          </a:p>
          <a:p>
            <a:r>
              <a:rPr lang="ar-IQ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المتوازي </a:t>
            </a:r>
          </a:p>
          <a:p>
            <a:r>
              <a:rPr lang="ar-IQ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حصان الحلق </a:t>
            </a:r>
            <a:endParaRPr lang="ar-IQ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ar-IQ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الجمباز الفني </a:t>
            </a:r>
            <a:r>
              <a:rPr lang="ar-IQ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للسيدات </a:t>
            </a:r>
            <a:r>
              <a:rPr lang="ar-IQ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يتكون من :-</a:t>
            </a:r>
            <a:endParaRPr lang="ar-IQ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4223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بساط الحركات الارضية</a:t>
            </a:r>
          </a:p>
          <a:p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عارضة التوازن</a:t>
            </a:r>
            <a:endParaRPr lang="ar-IQ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منصة القفز </a:t>
            </a:r>
          </a:p>
          <a:p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متوازي مختلف الارتفاع</a:t>
            </a:r>
            <a:endParaRPr lang="ar-IQ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 </a:t>
            </a:r>
            <a:endParaRPr lang="ar-IQ" dirty="0"/>
          </a:p>
        </p:txBody>
      </p:sp>
      <p:pic>
        <p:nvPicPr>
          <p:cNvPr id="4" name="عنصر نائب للمحتوى 3" descr="9535199_14972590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الترامبولين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التامبلنج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:-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أدرجت إلى الاتحاد الدولي للجمباز في العام 1997 وهي استخدام جهاز الترامبولين في تنفيذ الحركات البهلوانية والتامبلنج كخط ارضي وتنقسم </a:t>
            </a:r>
            <a:r>
              <a:rPr lang="ar-IQ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الى</a:t>
            </a:r>
            <a:r>
              <a:rPr lang="ar-IQ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:-</a:t>
            </a:r>
          </a:p>
          <a:p>
            <a:r>
              <a:rPr lang="ar-IQ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الترامبولين</a:t>
            </a:r>
          </a:p>
          <a:p>
            <a:r>
              <a:rPr lang="ar-IQ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الدبل </a:t>
            </a:r>
            <a:r>
              <a:rPr lang="ar-IQ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ميني</a:t>
            </a:r>
            <a:r>
              <a:rPr lang="ar-IQ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ar-IQ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ترامبولين</a:t>
            </a:r>
            <a:endParaRPr lang="ar-IQ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ar-IQ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التامبلنج</a:t>
            </a:r>
            <a:endParaRPr lang="ar-IQ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ar-IQ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(ذكور – سيدات) فردي </a:t>
            </a:r>
            <a:r>
              <a:rPr lang="ar-IQ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</a:t>
            </a:r>
            <a:r>
              <a:rPr lang="ar-IQ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زوجي </a:t>
            </a:r>
            <a:endParaRPr lang="ar-IQ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 descr="C:\Users\hp\Downloads\trampoline-park_custom-5253e278bc23a13673a5e0524568c4ddeb37e720-s900-c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hp\Downloads\Backflip-on-a-Trampoline-Step-10-Version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224</Words>
  <Application>Microsoft Office PowerPoint</Application>
  <PresentationFormat>عرض على الشاشة (3:4)‏</PresentationFormat>
  <Paragraphs>47</Paragraphs>
  <Slides>17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تدفق</vt:lpstr>
      <vt:lpstr>الجمناستك الفني</vt:lpstr>
      <vt:lpstr>  الجمباز هو :- </vt:lpstr>
      <vt:lpstr>  انواع الجمباز الفني للبنات :- </vt:lpstr>
      <vt:lpstr>  الجمباز الفني للرجال يتكون من :- </vt:lpstr>
      <vt:lpstr> الجمباز الفني للسيدات يتكون من :-</vt:lpstr>
      <vt:lpstr> </vt:lpstr>
      <vt:lpstr> الترامبولين و التامبلنج :- </vt:lpstr>
      <vt:lpstr>الشريحة 8</vt:lpstr>
      <vt:lpstr>الشريحة 9</vt:lpstr>
      <vt:lpstr> الايروبيك :- </vt:lpstr>
      <vt:lpstr>الشريحة 11</vt:lpstr>
      <vt:lpstr>الشريحة 12</vt:lpstr>
      <vt:lpstr> الجمباز الإيقاعي:- </vt:lpstr>
      <vt:lpstr>الشريحة 14</vt:lpstr>
      <vt:lpstr> الاكروسبورت</vt:lpstr>
      <vt:lpstr>الشريحة 16</vt:lpstr>
      <vt:lpstr> شكرا لحسن الإصغاء</vt:lpstr>
    </vt:vector>
  </TitlesOfParts>
  <Company>LARA PC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الجمناستك الفني للطالبات</dc:title>
  <dc:creator>ALI SAHIUNY</dc:creator>
  <cp:lastModifiedBy>ALI SAHIUNY</cp:lastModifiedBy>
  <cp:revision>7</cp:revision>
  <dcterms:created xsi:type="dcterms:W3CDTF">2018-12-09T11:13:25Z</dcterms:created>
  <dcterms:modified xsi:type="dcterms:W3CDTF">2018-12-09T12:14:24Z</dcterms:modified>
</cp:coreProperties>
</file>